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2" r:id="rId16"/>
    <p:sldId id="280" r:id="rId17"/>
    <p:sldId id="281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30004D-AFB9-4954-BC20-1E20BC1E098F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D9C8CA-2801-4EFF-BC77-17862BEF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6235589" cy="400052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2636912"/>
            <a:ext cx="580665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Стилизация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9075" y="404664"/>
            <a:ext cx="184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Гжель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6469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484784"/>
            <a:ext cx="4752527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vaza_lidiya_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60040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7-014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776863" cy="56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268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Хохлома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3-1-1024x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032448" cy="4966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04376ba8ce5765c8678e1a357e398deb4687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22108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охлома заклад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640960" cy="342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98268" y="404664"/>
            <a:ext cx="4324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Узор в полосе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260648"/>
            <a:ext cx="255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Городец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279464m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27f6a1a501d557cd6882b274d5c5a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8164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6ac2ab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549727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556792"/>
            <a:ext cx="80185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класс</a:t>
            </a:r>
            <a:endParaRPr lang="ru-RU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Стилизация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природных форм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56204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еро  жар –птицы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графика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8349209_pero-goorin-brothers-art-123-5960-chernyiy-91-237-41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5010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00_FO69494153_f4f918ce84f73b1ba5d8017408aec3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119191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509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Лист клена в витражном стиле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list-klen-osen-nebo-obl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176464" cy="476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epositphotos_3505125-stock-illustration-vector-multicolor-maple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07564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7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Стилизация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живоных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no-translate-detected_1398-5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92488" cy="372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at doo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6592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 descr="11226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трелка влево 21"/>
          <p:cNvGrpSpPr>
            <a:grpSpLocks/>
          </p:cNvGrpSpPr>
          <p:nvPr/>
        </p:nvGrpSpPr>
        <p:grpSpPr bwMode="auto">
          <a:xfrm>
            <a:off x="3455988" y="244475"/>
            <a:ext cx="5780087" cy="987425"/>
            <a:chOff x="2177" y="154"/>
            <a:chExt cx="3641" cy="622"/>
          </a:xfrm>
        </p:grpSpPr>
        <p:pic>
          <p:nvPicPr>
            <p:cNvPr id="8198" name="Стрелка влево 2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7" y="154"/>
              <a:ext cx="364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340" y="315"/>
              <a:ext cx="34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itchFamily="34" charset="0"/>
                </a:rPr>
                <a:t>Кто или что вдохновляет художников</a:t>
              </a:r>
            </a:p>
          </p:txBody>
        </p:sp>
      </p:grpSp>
      <p:pic>
        <p:nvPicPr>
          <p:cNvPr id="19" name="Рисунок 18" descr="1044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700" y="3657600"/>
            <a:ext cx="44862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571625" cy="2151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223" y="332656"/>
            <a:ext cx="6177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Стилизация фруктов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one-and-a-half-green-apples-with-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50532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7445227_stock-vector-decorative-colored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6004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105" y="2967335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3" y="2714625"/>
            <a:ext cx="5000625" cy="364331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Прямоугольник 8"/>
          <p:cNvGrpSpPr>
            <a:grpSpLocks/>
          </p:cNvGrpSpPr>
          <p:nvPr/>
        </p:nvGrpSpPr>
        <p:grpSpPr bwMode="auto">
          <a:xfrm>
            <a:off x="7961313" y="2603500"/>
            <a:ext cx="1090612" cy="3479800"/>
            <a:chOff x="5015" y="1640"/>
            <a:chExt cx="687" cy="2192"/>
          </a:xfrm>
        </p:grpSpPr>
        <p:pic>
          <p:nvPicPr>
            <p:cNvPr id="10253" name="Прямоугольник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5" y="1640"/>
              <a:ext cx="687" cy="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 Box 4"/>
            <p:cNvSpPr txBox="1">
              <a:spLocks noChangeArrowheads="1"/>
            </p:cNvSpPr>
            <p:nvPr/>
          </p:nvSpPr>
          <p:spPr bwMode="auto">
            <a:xfrm>
              <a:off x="5040" y="1665"/>
              <a:ext cx="605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ndara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63" y="622300"/>
            <a:ext cx="34194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трелка вправо 5"/>
          <p:cNvGrpSpPr>
            <a:grpSpLocks/>
          </p:cNvGrpSpPr>
          <p:nvPr/>
        </p:nvGrpSpPr>
        <p:grpSpPr bwMode="auto">
          <a:xfrm>
            <a:off x="179512" y="1484784"/>
            <a:ext cx="6400800" cy="1397000"/>
            <a:chOff x="84" y="952"/>
            <a:chExt cx="4032" cy="880"/>
          </a:xfrm>
        </p:grpSpPr>
        <p:pic>
          <p:nvPicPr>
            <p:cNvPr id="10251" name="Стрелка вправо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" y="952"/>
              <a:ext cx="4032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113" y="1179"/>
              <a:ext cx="374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ndara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38" y="1981200"/>
            <a:ext cx="8689975" cy="990600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картинка - возьмем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обычный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Стрелка влево 9"/>
          <p:cNvGrpSpPr>
            <a:grpSpLocks/>
          </p:cNvGrpSpPr>
          <p:nvPr/>
        </p:nvGrpSpPr>
        <p:grpSpPr bwMode="auto">
          <a:xfrm>
            <a:off x="4956175" y="4743450"/>
            <a:ext cx="4065588" cy="1773238"/>
            <a:chOff x="3122" y="2988"/>
            <a:chExt cx="2561" cy="1117"/>
          </a:xfrm>
        </p:grpSpPr>
        <p:pic>
          <p:nvPicPr>
            <p:cNvPr id="10249" name="Стрелка влево 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2" y="2988"/>
              <a:ext cx="2561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3408" y="3273"/>
              <a:ext cx="2217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А так будет  выглядеть стилизованный рисунок винограда.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5536" y="116632"/>
            <a:ext cx="82811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Стилизованный рисунок-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результат воображения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62525" y="520700"/>
            <a:ext cx="911225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4" name="Выноска-облако 23"/>
          <p:cNvSpPr/>
          <p:nvPr/>
        </p:nvSpPr>
        <p:spPr>
          <a:xfrm flipH="1">
            <a:off x="323850" y="214313"/>
            <a:ext cx="8689975" cy="3790950"/>
          </a:xfrm>
          <a:prstGeom prst="cloudCallou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3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928813"/>
            <a:ext cx="22367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Прямоугольник 25"/>
          <p:cNvGrpSpPr>
            <a:grpSpLocks/>
          </p:cNvGrpSpPr>
          <p:nvPr/>
        </p:nvGrpSpPr>
        <p:grpSpPr bwMode="auto">
          <a:xfrm>
            <a:off x="615950" y="4352925"/>
            <a:ext cx="4876800" cy="1646238"/>
            <a:chOff x="388" y="2742"/>
            <a:chExt cx="3072" cy="1037"/>
          </a:xfrm>
        </p:grpSpPr>
        <p:pic>
          <p:nvPicPr>
            <p:cNvPr id="12295" name="Прямоугольник 2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" y="2742"/>
              <a:ext cx="3072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450" y="2790"/>
              <a:ext cx="2903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Нужно научиться видеть в природе то, что не подвластно глазу спешащего человека, необходимо останавливаться , присматриваться, вглядываться и вслушиваться в звуки и образы природы.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71600" y="332656"/>
            <a:ext cx="65689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научиться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искусству стилизации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594725" cy="4937125"/>
          </a:xfrm>
          <a:prstGeom prst="rect">
            <a:avLst/>
          </a:prstGeom>
          <a:solidFill>
            <a:srgbClr val="242B1B"/>
          </a:solidFill>
        </p:spPr>
        <p:txBody>
          <a:bodyPr/>
          <a:lstStyle/>
          <a:p>
            <a:pPr indent="-173736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растение, прочувствуйте его характерную форму- чем это растение отличается от других. Сначала порисуйте наброски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173736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Выделите основные характерные черты. Если этот этап работы сделан, начинайте работать над стилизацией данного растения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marL="0" indent="0" algn="just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любом случае, какой бы стилизованный рисунок у вас бы</a:t>
            </a:r>
          </a:p>
          <a:p>
            <a:pPr marL="0" indent="0" algn="just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получился,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растение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 быть стопроцентно узнаваемо.</a:t>
            </a: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1101725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21971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86190"/>
            <a:ext cx="2127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395288" y="5738813"/>
            <a:ext cx="669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процессе рисования  используйте штрих, линию, пятно. </a:t>
            </a:r>
          </a:p>
        </p:txBody>
      </p:sp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714752"/>
            <a:ext cx="998537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75656" y="188640"/>
            <a:ext cx="6260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Процесс стилизации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143000" y="1500188"/>
            <a:ext cx="1728788" cy="30718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30000"/>
          </a:blip>
          <a:srcRect/>
          <a:stretch/>
        </p:blipFill>
        <p:spPr bwMode="auto">
          <a:xfrm>
            <a:off x="3143250" y="1500188"/>
            <a:ext cx="1727200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900" y="1030288"/>
            <a:ext cx="36036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783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unga" pitchFamily="34" charset="0"/>
              </a:rPr>
              <a:t>Определите какой цветок стилизован?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33914" y="2302858"/>
            <a:ext cx="3228572" cy="302857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214813" y="1571625"/>
            <a:ext cx="4375150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71625"/>
            <a:ext cx="302418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783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unga" pitchFamily="34" charset="0"/>
              </a:rPr>
              <a:t>Определите какой цветок стилизован?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642910" y="2571744"/>
            <a:ext cx="2370138" cy="22558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3286116" y="2500306"/>
            <a:ext cx="2286000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857364"/>
            <a:ext cx="271462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unga" pitchFamily="34" charset="0"/>
              </a:rPr>
              <a:t>Определите какой цветок стилизован?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16832"/>
            <a:ext cx="90063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класс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Стилизация в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народных промыслах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183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Определите какой цветок стилизован?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core i3</dc:creator>
  <cp:lastModifiedBy>Дмитрий Васин</cp:lastModifiedBy>
  <cp:revision>32</cp:revision>
  <dcterms:created xsi:type="dcterms:W3CDTF">2016-11-19T20:32:30Z</dcterms:created>
  <dcterms:modified xsi:type="dcterms:W3CDTF">2018-11-06T18:43:28Z</dcterms:modified>
</cp:coreProperties>
</file>